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58" r:id="rId10"/>
    <p:sldId id="259" r:id="rId11"/>
    <p:sldId id="260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5070-45E3-4F0E-89A1-A07076F20F40}" type="datetimeFigureOut">
              <a:rPr lang="ru-RU" smtClean="0"/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D999-9663-4A64-A632-D1936A786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530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5070-45E3-4F0E-89A1-A07076F20F40}" type="datetimeFigureOut">
              <a:rPr lang="ru-RU" smtClean="0"/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D999-9663-4A64-A632-D1936A786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677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5070-45E3-4F0E-89A1-A07076F20F40}" type="datetimeFigureOut">
              <a:rPr lang="ru-RU" smtClean="0"/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D999-9663-4A64-A632-D1936A786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821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5070-45E3-4F0E-89A1-A07076F20F40}" type="datetimeFigureOut">
              <a:rPr lang="ru-RU" smtClean="0"/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D999-9663-4A64-A632-D1936A786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269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5070-45E3-4F0E-89A1-A07076F20F40}" type="datetimeFigureOut">
              <a:rPr lang="ru-RU" smtClean="0"/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D999-9663-4A64-A632-D1936A786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76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5070-45E3-4F0E-89A1-A07076F20F40}" type="datetimeFigureOut">
              <a:rPr lang="ru-RU" smtClean="0"/>
              <a:t>06.02.2018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D999-9663-4A64-A632-D1936A786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404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5070-45E3-4F0E-89A1-A07076F20F40}" type="datetimeFigureOut">
              <a:rPr lang="ru-RU" smtClean="0"/>
              <a:t>06.02.2018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D999-9663-4A64-A632-D1936A786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069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5070-45E3-4F0E-89A1-A07076F20F40}" type="datetimeFigureOut">
              <a:rPr lang="ru-RU" smtClean="0"/>
              <a:t>06.02.2018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D999-9663-4A64-A632-D1936A786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570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5070-45E3-4F0E-89A1-A07076F20F40}" type="datetimeFigureOut">
              <a:rPr lang="ru-RU" smtClean="0"/>
              <a:t>06.02.2018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D999-9663-4A64-A632-D1936A786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363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5070-45E3-4F0E-89A1-A07076F20F40}" type="datetimeFigureOut">
              <a:rPr lang="ru-RU" smtClean="0"/>
              <a:t>06.02.2018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D999-9663-4A64-A632-D1936A786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206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5070-45E3-4F0E-89A1-A07076F20F40}" type="datetimeFigureOut">
              <a:rPr lang="ru-RU" smtClean="0"/>
              <a:t>06.02.2018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D999-9663-4A64-A632-D1936A786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494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B5070-45E3-4F0E-89A1-A07076F20F40}" type="datetimeFigureOut">
              <a:rPr lang="ru-RU" smtClean="0"/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BD999-9663-4A64-A632-D1936A786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52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5290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902" y="0"/>
            <a:ext cx="6639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5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1575" y="215496"/>
            <a:ext cx="10515600" cy="1325563"/>
          </a:xfrm>
        </p:spPr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305" y="0"/>
            <a:ext cx="5591695" cy="687462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00305" cy="6857997"/>
          </a:xfrm>
        </p:spPr>
      </p:pic>
    </p:spTree>
    <p:extLst>
      <p:ext uri="{BB962C8B-B14F-4D97-AF65-F5344CB8AC3E}">
        <p14:creationId xmlns:p14="http://schemas.microsoft.com/office/powerpoint/2010/main" val="298353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867" y="-45156"/>
            <a:ext cx="657013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621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1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68" y="-66502"/>
            <a:ext cx="5959631" cy="69245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44930" y="1579418"/>
            <a:ext cx="864523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>
                <a:latin typeface="Calibri" panose="020F0502020204030204" pitchFamily="34" charset="0"/>
              </a:rPr>
              <a:t>ДО СКОРОЙ </a:t>
            </a:r>
            <a:r>
              <a:rPr lang="ru-RU" sz="8000" b="1" dirty="0">
                <a:latin typeface="Calibri" panose="020F0502020204030204" pitchFamily="34" charset="0"/>
              </a:rPr>
              <a:t>ВСТРЕЧИ</a:t>
            </a:r>
            <a:endParaRPr lang="ru-RU" sz="8000" b="1" dirty="0"/>
          </a:p>
          <a:p>
            <a:r>
              <a:rPr lang="ru-RU" sz="2800" dirty="0" smtClean="0"/>
              <a:t>Выполнила презентацию воспитатель старшей-подготовительной  группы:</a:t>
            </a:r>
          </a:p>
          <a:p>
            <a:r>
              <a:rPr lang="ru-RU" sz="4000" dirty="0" smtClean="0"/>
              <a:t>Дворцова Валентина Борисовна.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74890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38359"/>
            <a:ext cx="10515600" cy="1325563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359"/>
            <a:ext cx="12192000" cy="6896359"/>
          </a:xfrm>
        </p:spPr>
      </p:pic>
    </p:spTree>
    <p:extLst>
      <p:ext uri="{BB962C8B-B14F-4D97-AF65-F5344CB8AC3E}">
        <p14:creationId xmlns:p14="http://schemas.microsoft.com/office/powerpoint/2010/main" val="153199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1"/>
            <a:ext cx="5802489" cy="68579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489" y="-1"/>
            <a:ext cx="6389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0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4823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04" y="0"/>
            <a:ext cx="6572596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36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4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68785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785" y="0"/>
            <a:ext cx="6323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6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52407" cy="68579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407" y="-45156"/>
            <a:ext cx="6439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1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109148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4604674" cy="8581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0277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78" y="0"/>
            <a:ext cx="6576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0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13</Words>
  <Application>Microsoft Office PowerPoint</Application>
  <PresentationFormat>Широкоэкранный</PresentationFormat>
  <Paragraphs>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RePack by Diakov</cp:lastModifiedBy>
  <cp:revision>6</cp:revision>
  <dcterms:created xsi:type="dcterms:W3CDTF">2018-02-05T18:56:40Z</dcterms:created>
  <dcterms:modified xsi:type="dcterms:W3CDTF">2018-02-06T07:49:11Z</dcterms:modified>
</cp:coreProperties>
</file>